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22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548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397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995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334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700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415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17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04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188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958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D14D-A429-4CC7-A209-6ACF0F62505B}" type="datetimeFigureOut">
              <a:rPr lang="uk-UA" smtClean="0"/>
              <a:t>10.02.2022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570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3" y="191069"/>
            <a:ext cx="9840036" cy="571841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5343" y="5202238"/>
            <a:ext cx="10331356" cy="16557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Soft Skills </a:t>
            </a:r>
            <a:r>
              <a:rPr lang="en-US" dirty="0"/>
              <a:t>– </a:t>
            </a:r>
            <a:r>
              <a:rPr lang="uk-UA" dirty="0"/>
              <a:t>це набір не технічних навичок, які вважаються необхідними для кожної людини у повсякденному житті. Вони включають те, як ви взаємодієте з оточуючими людьми, колегами та врешті-решт із самим собою.</a:t>
            </a:r>
            <a:br>
              <a:rPr lang="uk-UA" dirty="0"/>
            </a:br>
            <a:r>
              <a:rPr lang="uk-UA" dirty="0"/>
              <a:t>Дослівно перекладаються як — м`які навички. Власне м`якість полягає у вмінні ними оперувати.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44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971" y="195976"/>
            <a:ext cx="8871044" cy="621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4" y="-1"/>
            <a:ext cx="11272000" cy="6741995"/>
          </a:xfrm>
        </p:spPr>
      </p:pic>
    </p:spTree>
    <p:extLst>
      <p:ext uri="{BB962C8B-B14F-4D97-AF65-F5344CB8AC3E}">
        <p14:creationId xmlns:p14="http://schemas.microsoft.com/office/powerpoint/2010/main" val="6243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5822121"/>
          </a:xfrm>
        </p:spPr>
        <p:txBody>
          <a:bodyPr>
            <a:normAutofit/>
          </a:bodyPr>
          <a:lstStyle/>
          <a:p>
            <a:r>
              <a:rPr lang="uk-UA" dirty="0"/>
              <a:t>Насамперед потрібно розуміти відмінність між </a:t>
            </a:r>
            <a:r>
              <a:rPr lang="en-US" dirty="0"/>
              <a:t>Soft </a:t>
            </a:r>
            <a:r>
              <a:rPr lang="uk-UA" dirty="0"/>
              <a:t>та </a:t>
            </a:r>
            <a:r>
              <a:rPr lang="en-US" dirty="0"/>
              <a:t>Hard Skills.</a:t>
            </a:r>
          </a:p>
          <a:p>
            <a:r>
              <a:rPr lang="uk-UA" dirty="0"/>
              <a:t>Технічні </a:t>
            </a:r>
            <a:r>
              <a:rPr lang="uk-UA" dirty="0" err="1"/>
              <a:t>скіли</a:t>
            </a:r>
            <a:r>
              <a:rPr lang="uk-UA" dirty="0"/>
              <a:t> можна легко виміряти (оцінити) та помітити, зазвичай, вони здобуваються у процесі навчання та практичної роботи, можуть стосуватись конкретної сфери \ роду діяльності.</a:t>
            </a:r>
          </a:p>
          <a:p>
            <a:r>
              <a:rPr lang="uk-UA" dirty="0"/>
              <a:t>— Рівень володіння іноземною мовою;</a:t>
            </a:r>
            <a:br>
              <a:rPr lang="uk-UA" dirty="0"/>
            </a:br>
            <a:r>
              <a:rPr lang="uk-UA" dirty="0"/>
              <a:t>— Вміння користуватися комп’ютерними програмами;</a:t>
            </a:r>
            <a:br>
              <a:rPr lang="uk-UA" dirty="0"/>
            </a:br>
            <a:r>
              <a:rPr lang="uk-UA" dirty="0"/>
              <a:t>— Вимірювання та обчислення тих чи інших показників;</a:t>
            </a:r>
            <a:br>
              <a:rPr lang="uk-UA" dirty="0"/>
            </a:br>
            <a:r>
              <a:rPr lang="uk-UA" dirty="0"/>
              <a:t>— Навички роботи в лабораторії;</a:t>
            </a:r>
            <a:br>
              <a:rPr lang="uk-UA" dirty="0"/>
            </a:br>
            <a:r>
              <a:rPr lang="uk-UA" dirty="0"/>
              <a:t>— Володіння методиками визначення активності ферментів </a:t>
            </a:r>
            <a:r>
              <a:rPr lang="uk-UA" dirty="0" err="1"/>
              <a:t>іт.д</a:t>
            </a:r>
            <a:r>
              <a:rPr lang="uk-UA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uk-UA" dirty="0"/>
              <a:t>М`які ж навички набагато важче виміряти, їх важче набути та розвинути (необхідна взаємодія з іншими людьми), часто є універсальними та значно полегшують застосування твердих навичок на практиці.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19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227688"/>
            <a:ext cx="10821537" cy="5949275"/>
          </a:xfrm>
        </p:spPr>
      </p:pic>
    </p:spTree>
    <p:extLst>
      <p:ext uri="{BB962C8B-B14F-4D97-AF65-F5344CB8AC3E}">
        <p14:creationId xmlns:p14="http://schemas.microsoft.com/office/powerpoint/2010/main" val="34732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83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</dc:creator>
  <cp:lastModifiedBy>NATALI</cp:lastModifiedBy>
  <cp:revision>7</cp:revision>
  <dcterms:created xsi:type="dcterms:W3CDTF">2022-02-09T20:45:14Z</dcterms:created>
  <dcterms:modified xsi:type="dcterms:W3CDTF">2022-02-10T07:52:41Z</dcterms:modified>
</cp:coreProperties>
</file>